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15"/>
  </p:notesMasterIdLst>
  <p:sldIdLst>
    <p:sldId id="256" r:id="rId2"/>
    <p:sldId id="257" r:id="rId3"/>
    <p:sldId id="259" r:id="rId4"/>
    <p:sldId id="258" r:id="rId5"/>
    <p:sldId id="260" r:id="rId6"/>
    <p:sldId id="261" r:id="rId7"/>
    <p:sldId id="269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1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0B26A2-F6CC-423F-8372-BDC584C5C14C}" type="datetimeFigureOut">
              <a:rPr lang="en-IN" smtClean="0"/>
              <a:t>18-04-2022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74DC4E-BAEC-421E-B568-E718251D5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7175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74DC4E-BAEC-421E-B568-E718251D51C9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4928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purplle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nykaa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lakmeindia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in.sugarcosmetics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mamaearth.in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E-Commerce Brands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By</a:t>
            </a:r>
          </a:p>
          <a:p>
            <a:r>
              <a:rPr lang="en-IN" dirty="0" err="1" smtClean="0"/>
              <a:t>Sandhya</a:t>
            </a:r>
            <a:r>
              <a:rPr lang="en-IN" dirty="0" smtClean="0"/>
              <a:t> 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7948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MAMAEARTH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81200"/>
            <a:ext cx="7444740" cy="3429000"/>
          </a:xfrm>
        </p:spPr>
        <p:txBody>
          <a:bodyPr>
            <a:normAutofit/>
          </a:bodyPr>
          <a:lstStyle/>
          <a:p>
            <a:r>
              <a:rPr lang="en-IN" dirty="0" err="1" smtClean="0"/>
              <a:t>Mamaearth</a:t>
            </a:r>
            <a:r>
              <a:rPr lang="en-IN" dirty="0" smtClean="0"/>
              <a:t> is a brand that produces Toxin-Free</a:t>
            </a:r>
            <a:r>
              <a:rPr lang="en-IN" dirty="0"/>
              <a:t>, Natural Skin Care </a:t>
            </a:r>
            <a:r>
              <a:rPr lang="en-IN" dirty="0" smtClean="0"/>
              <a:t>Products.</a:t>
            </a:r>
          </a:p>
          <a:p>
            <a:r>
              <a:rPr lang="en-IN" dirty="0" smtClean="0"/>
              <a:t>Their theme is of blue and green.</a:t>
            </a:r>
          </a:p>
          <a:p>
            <a:r>
              <a:rPr lang="en-IN" dirty="0" smtClean="0"/>
              <a:t>Font used is </a:t>
            </a:r>
            <a:r>
              <a:rPr lang="en-IN" dirty="0" err="1" smtClean="0"/>
              <a:t>Lato</a:t>
            </a:r>
            <a:r>
              <a:rPr lang="en-IN" dirty="0" smtClean="0"/>
              <a:t>;</a:t>
            </a:r>
          </a:p>
          <a:p>
            <a:r>
              <a:rPr lang="en-IN" dirty="0" smtClean="0"/>
              <a:t>The </a:t>
            </a:r>
            <a:r>
              <a:rPr lang="en-IN" dirty="0"/>
              <a:t>font are </a:t>
            </a:r>
            <a:r>
              <a:rPr lang="en-IN" dirty="0" err="1"/>
              <a:t>diiferentiated</a:t>
            </a:r>
            <a:r>
              <a:rPr lang="en-IN" dirty="0"/>
              <a:t> by </a:t>
            </a:r>
            <a:r>
              <a:rPr lang="en-IN" dirty="0" smtClean="0"/>
              <a:t>their </a:t>
            </a:r>
            <a:r>
              <a:rPr lang="en-IN" dirty="0"/>
              <a:t>size to represent the headings </a:t>
            </a:r>
            <a:r>
              <a:rPr lang="en-IN" dirty="0" smtClean="0"/>
              <a:t>and contents.</a:t>
            </a:r>
          </a:p>
        </p:txBody>
      </p:sp>
    </p:spTree>
    <p:extLst>
      <p:ext uri="{BB962C8B-B14F-4D97-AF65-F5344CB8AC3E}">
        <p14:creationId xmlns:p14="http://schemas.microsoft.com/office/powerpoint/2010/main" val="352186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PURPLE   </a:t>
            </a:r>
            <a:r>
              <a:rPr lang="en-IN" dirty="0">
                <a:hlinkClick r:id="rId2"/>
              </a:rPr>
              <a:t>https://www.purplle.com/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602" y="2397745"/>
            <a:ext cx="5420159" cy="3046761"/>
          </a:xfrm>
        </p:spPr>
      </p:pic>
    </p:spTree>
    <p:extLst>
      <p:ext uri="{BB962C8B-B14F-4D97-AF65-F5344CB8AC3E}">
        <p14:creationId xmlns:p14="http://schemas.microsoft.com/office/powerpoint/2010/main" val="1333533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PURPLE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Purple is one of the beauty brands in India.</a:t>
            </a:r>
          </a:p>
          <a:p>
            <a:r>
              <a:rPr lang="en-IN" dirty="0" smtClean="0"/>
              <a:t>Their theme is light pink.</a:t>
            </a:r>
          </a:p>
          <a:p>
            <a:r>
              <a:rPr lang="en-IN" dirty="0" smtClean="0"/>
              <a:t>Font used is </a:t>
            </a:r>
            <a:r>
              <a:rPr lang="en-IN" dirty="0"/>
              <a:t>'</a:t>
            </a:r>
            <a:r>
              <a:rPr lang="en-IN" dirty="0" err="1"/>
              <a:t>Aqleema</a:t>
            </a:r>
            <a:r>
              <a:rPr lang="en-IN" dirty="0"/>
              <a:t>-Regular</a:t>
            </a:r>
            <a:r>
              <a:rPr lang="en-IN" dirty="0" smtClean="0"/>
              <a:t>';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440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24200"/>
            <a:ext cx="7467600" cy="609600"/>
          </a:xfrm>
        </p:spPr>
        <p:txBody>
          <a:bodyPr>
            <a:normAutofit fontScale="90000"/>
          </a:bodyPr>
          <a:lstStyle/>
          <a:p>
            <a:r>
              <a:rPr lang="en-IN" smtClean="0"/>
              <a:t>       THANK </a:t>
            </a:r>
            <a:r>
              <a:rPr lang="en-IN" dirty="0" smtClean="0"/>
              <a:t>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553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Brands: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itchFamily="34" charset="0"/>
              <a:buChar char="•"/>
            </a:pPr>
            <a:r>
              <a:rPr lang="en-IN" dirty="0" err="1" smtClean="0"/>
              <a:t>Nykaa</a:t>
            </a:r>
            <a:endParaRPr lang="en-IN" dirty="0"/>
          </a:p>
          <a:p>
            <a:pPr marL="342900" indent="-342900">
              <a:buFont typeface="Arial" pitchFamily="34" charset="0"/>
              <a:buChar char="•"/>
            </a:pPr>
            <a:r>
              <a:rPr lang="en-IN" dirty="0" err="1" smtClean="0"/>
              <a:t>Lakme</a:t>
            </a:r>
            <a:endParaRPr lang="en-IN" dirty="0" smtClean="0"/>
          </a:p>
          <a:p>
            <a:pPr marL="342900" indent="-342900">
              <a:buFont typeface="Arial" pitchFamily="34" charset="0"/>
              <a:buChar char="•"/>
            </a:pPr>
            <a:r>
              <a:rPr lang="en-IN" dirty="0" smtClean="0"/>
              <a:t>Sugar Cosmetics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IN" dirty="0" err="1" smtClean="0"/>
              <a:t>Mamaearth</a:t>
            </a:r>
            <a:endParaRPr lang="en-IN" dirty="0" smtClean="0"/>
          </a:p>
          <a:p>
            <a:pPr marL="342900" indent="-342900">
              <a:buFont typeface="Arial" pitchFamily="34" charset="0"/>
              <a:buChar char="•"/>
            </a:pPr>
            <a:r>
              <a:rPr lang="en-IN" dirty="0" smtClean="0"/>
              <a:t>Purple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821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NYKAA  </a:t>
            </a:r>
            <a:r>
              <a:rPr lang="en-IN" dirty="0" smtClean="0">
                <a:hlinkClick r:id="rId2"/>
              </a:rPr>
              <a:t>https</a:t>
            </a:r>
            <a:r>
              <a:rPr lang="en-IN" dirty="0">
                <a:hlinkClick r:id="rId2"/>
              </a:rPr>
              <a:t>://www.nykaa.com/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602" y="2397745"/>
            <a:ext cx="5420159" cy="3046761"/>
          </a:xfrm>
        </p:spPr>
      </p:pic>
    </p:spTree>
    <p:extLst>
      <p:ext uri="{BB962C8B-B14F-4D97-AF65-F5344CB8AC3E}">
        <p14:creationId xmlns:p14="http://schemas.microsoft.com/office/powerpoint/2010/main" val="3895030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NYKAA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err="1" smtClean="0"/>
              <a:t>Nykaa</a:t>
            </a:r>
            <a:r>
              <a:rPr lang="en-IN" dirty="0" smtClean="0"/>
              <a:t> is </a:t>
            </a:r>
            <a:r>
              <a:rPr lang="en-IN" dirty="0"/>
              <a:t>India’s largest </a:t>
            </a:r>
            <a:r>
              <a:rPr lang="en-IN" dirty="0" err="1"/>
              <a:t>omnichannel</a:t>
            </a:r>
            <a:r>
              <a:rPr lang="en-IN" dirty="0"/>
              <a:t> beauty </a:t>
            </a:r>
            <a:r>
              <a:rPr lang="en-IN" dirty="0" smtClean="0"/>
              <a:t>destination.</a:t>
            </a:r>
          </a:p>
          <a:p>
            <a:r>
              <a:rPr lang="en-IN" dirty="0" smtClean="0"/>
              <a:t>The theme of </a:t>
            </a:r>
            <a:r>
              <a:rPr lang="en-IN" dirty="0" err="1" smtClean="0"/>
              <a:t>Nykaa</a:t>
            </a:r>
            <a:r>
              <a:rPr lang="en-IN" dirty="0" smtClean="0"/>
              <a:t> is Pink.</a:t>
            </a:r>
          </a:p>
          <a:p>
            <a:r>
              <a:rPr lang="en-IN" dirty="0" smtClean="0"/>
              <a:t>The font used is </a:t>
            </a:r>
            <a:r>
              <a:rPr lang="en-IN" dirty="0" err="1"/>
              <a:t>Inter",sans</a:t>
            </a:r>
            <a:r>
              <a:rPr lang="en-IN" dirty="0"/>
              <a:t>-serif !</a:t>
            </a:r>
            <a:r>
              <a:rPr lang="en-IN" dirty="0" smtClean="0"/>
              <a:t>important</a:t>
            </a:r>
          </a:p>
          <a:p>
            <a:r>
              <a:rPr lang="en-IN" dirty="0" smtClean="0"/>
              <a:t>Since their theme is pink they chose the links to be presented in pink shade.</a:t>
            </a:r>
          </a:p>
          <a:p>
            <a:r>
              <a:rPr lang="en-IN" dirty="0" smtClean="0"/>
              <a:t>The headings are in black shade while the contents are in light shades of </a:t>
            </a:r>
            <a:r>
              <a:rPr lang="en-IN" dirty="0" err="1" smtClean="0"/>
              <a:t>color</a:t>
            </a:r>
            <a:r>
              <a:rPr lang="en-IN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9417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LAKME </a:t>
            </a:r>
            <a:r>
              <a:rPr lang="en-IN" dirty="0" smtClean="0">
                <a:hlinkClick r:id="rId2"/>
              </a:rPr>
              <a:t>https</a:t>
            </a:r>
            <a:r>
              <a:rPr lang="en-IN" dirty="0">
                <a:hlinkClick r:id="rId2"/>
              </a:rPr>
              <a:t>://lakmeindia.com/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602" y="2397745"/>
            <a:ext cx="5420159" cy="3046761"/>
          </a:xfrm>
        </p:spPr>
      </p:pic>
    </p:spTree>
    <p:extLst>
      <p:ext uri="{BB962C8B-B14F-4D97-AF65-F5344CB8AC3E}">
        <p14:creationId xmlns:p14="http://schemas.microsoft.com/office/powerpoint/2010/main" val="2582210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LAKME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 smtClean="0"/>
              <a:t>Lakme</a:t>
            </a:r>
            <a:r>
              <a:rPr lang="en-IN" dirty="0" smtClean="0"/>
              <a:t> is another cosmetic brand.</a:t>
            </a:r>
          </a:p>
          <a:p>
            <a:r>
              <a:rPr lang="en-IN" dirty="0" smtClean="0"/>
              <a:t>The theme of  </a:t>
            </a:r>
            <a:r>
              <a:rPr lang="en-IN" dirty="0" err="1" smtClean="0"/>
              <a:t>lakme</a:t>
            </a:r>
            <a:r>
              <a:rPr lang="en-IN" dirty="0" smtClean="0"/>
              <a:t> is mix of dark shades.</a:t>
            </a:r>
          </a:p>
          <a:p>
            <a:r>
              <a:rPr lang="en-IN" dirty="0" smtClean="0"/>
              <a:t>The font used is </a:t>
            </a:r>
            <a:r>
              <a:rPr lang="en-IN" dirty="0"/>
              <a:t>DIN </a:t>
            </a:r>
            <a:r>
              <a:rPr lang="en-IN" dirty="0" err="1"/>
              <a:t>Neuzeit</a:t>
            </a:r>
            <a:r>
              <a:rPr lang="en-IN" dirty="0"/>
              <a:t> </a:t>
            </a:r>
            <a:r>
              <a:rPr lang="en-IN" dirty="0" err="1"/>
              <a:t>Grotesk,sans</a:t>
            </a:r>
            <a:r>
              <a:rPr lang="en-IN" dirty="0"/>
              <a:t>-serif</a:t>
            </a:r>
            <a:r>
              <a:rPr lang="en-IN" dirty="0" smtClean="0"/>
              <a:t>;</a:t>
            </a:r>
          </a:p>
          <a:p>
            <a:r>
              <a:rPr lang="en-IN" dirty="0" smtClean="0"/>
              <a:t>The font are </a:t>
            </a:r>
            <a:r>
              <a:rPr lang="en-IN" dirty="0" err="1" smtClean="0"/>
              <a:t>diiferentiated</a:t>
            </a:r>
            <a:r>
              <a:rPr lang="en-IN" dirty="0" smtClean="0"/>
              <a:t> by their size to represent the headings and contents.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6280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/>
              <a:t>SUGAR COSMETICS </a:t>
            </a:r>
            <a:r>
              <a:rPr lang="en-IN" dirty="0" smtClean="0">
                <a:hlinkClick r:id="rId2"/>
              </a:rPr>
              <a:t>https</a:t>
            </a:r>
            <a:r>
              <a:rPr lang="en-IN" dirty="0">
                <a:hlinkClick r:id="rId2"/>
              </a:rPr>
              <a:t>://in.sugarcosmetics.com/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743200"/>
            <a:ext cx="6196013" cy="3485257"/>
          </a:xfrm>
        </p:spPr>
      </p:pic>
    </p:spTree>
    <p:extLst>
      <p:ext uri="{BB962C8B-B14F-4D97-AF65-F5344CB8AC3E}">
        <p14:creationId xmlns:p14="http://schemas.microsoft.com/office/powerpoint/2010/main" val="153780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SUGAR COSMETICS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A top-quality makeup brand for 21st-century women. </a:t>
            </a:r>
            <a:endParaRPr lang="en-IN" dirty="0" smtClean="0"/>
          </a:p>
          <a:p>
            <a:r>
              <a:rPr lang="en-IN" dirty="0" smtClean="0"/>
              <a:t>SUGAR </a:t>
            </a:r>
            <a:r>
              <a:rPr lang="en-IN" dirty="0"/>
              <a:t>Cosmetics is a storehouse of fun makeup and skincare products ranging from primers, foundations to </a:t>
            </a:r>
            <a:r>
              <a:rPr lang="en-IN" dirty="0" err="1"/>
              <a:t>lippers</a:t>
            </a:r>
            <a:r>
              <a:rPr lang="en-IN" dirty="0"/>
              <a:t>, </a:t>
            </a:r>
            <a:r>
              <a:rPr lang="en-IN" dirty="0" err="1"/>
              <a:t>eyeshadows</a:t>
            </a:r>
            <a:r>
              <a:rPr lang="en-IN" dirty="0"/>
              <a:t> to face brushes, moisturisers, face masks, and setting </a:t>
            </a:r>
            <a:r>
              <a:rPr lang="en-IN" dirty="0" smtClean="0"/>
              <a:t>mists.</a:t>
            </a:r>
          </a:p>
          <a:p>
            <a:r>
              <a:rPr lang="en-IN" dirty="0" smtClean="0"/>
              <a:t>Font used is Quicksand;</a:t>
            </a:r>
          </a:p>
          <a:p>
            <a:r>
              <a:rPr lang="en-IN" dirty="0" smtClean="0"/>
              <a:t>The theme is black so they have used black </a:t>
            </a:r>
            <a:r>
              <a:rPr lang="en-IN" dirty="0" err="1" smtClean="0"/>
              <a:t>colors</a:t>
            </a:r>
            <a:r>
              <a:rPr lang="en-IN" dirty="0" smtClean="0"/>
              <a:t> for buttons .</a:t>
            </a:r>
          </a:p>
        </p:txBody>
      </p:sp>
    </p:spTree>
    <p:extLst>
      <p:ext uri="{BB962C8B-B14F-4D97-AF65-F5344CB8AC3E}">
        <p14:creationId xmlns:p14="http://schemas.microsoft.com/office/powerpoint/2010/main" val="10374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82177" cy="1468418"/>
          </a:xfrm>
        </p:spPr>
        <p:txBody>
          <a:bodyPr>
            <a:normAutofit fontScale="90000"/>
          </a:bodyPr>
          <a:lstStyle/>
          <a:p>
            <a:r>
              <a:rPr lang="en-IN" dirty="0"/>
              <a:t/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>MAMAEARTH </a:t>
            </a:r>
            <a:r>
              <a:rPr lang="en-IN" dirty="0" smtClean="0">
                <a:hlinkClick r:id="rId2"/>
              </a:rPr>
              <a:t>https</a:t>
            </a:r>
            <a:r>
              <a:rPr lang="en-IN" dirty="0">
                <a:hlinkClick r:id="rId2"/>
              </a:rPr>
              <a:t>://mamaearth.in/</a:t>
            </a:r>
            <a:r>
              <a:rPr lang="en-IN" dirty="0"/>
              <a:t/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r>
              <a:rPr lang="en-IN" dirty="0"/>
              <a:t>MAMAEARTH </a:t>
            </a:r>
            <a:r>
              <a:rPr lang="en-IN" dirty="0">
                <a:hlinkClick r:id="rId2"/>
              </a:rPr>
              <a:t>https://mamaearth.in/</a:t>
            </a:r>
            <a:r>
              <a:rPr lang="en-IN" dirty="0"/>
              <a:t/>
            </a:r>
            <a:br>
              <a:rPr lang="en-IN" dirty="0"/>
            </a:br>
            <a:endParaRPr lang="en-IN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602" y="2397745"/>
            <a:ext cx="5420159" cy="3046761"/>
          </a:xfrm>
        </p:spPr>
      </p:pic>
    </p:spTree>
    <p:extLst>
      <p:ext uri="{BB962C8B-B14F-4D97-AF65-F5344CB8AC3E}">
        <p14:creationId xmlns:p14="http://schemas.microsoft.com/office/powerpoint/2010/main" val="127316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ushpi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Pushpin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ushp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</Template>
  <TotalTime>89</TotalTime>
  <Words>252</Words>
  <Application>Microsoft Office PowerPoint</Application>
  <PresentationFormat>On-screen Show (4:3)</PresentationFormat>
  <Paragraphs>41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Pushpin</vt:lpstr>
      <vt:lpstr>E-Commerce Brands</vt:lpstr>
      <vt:lpstr>Brands:</vt:lpstr>
      <vt:lpstr>NYKAA  https://www.nykaa.com/ </vt:lpstr>
      <vt:lpstr>NYKAA</vt:lpstr>
      <vt:lpstr>LAKME https://lakmeindia.com/ </vt:lpstr>
      <vt:lpstr>LAKME</vt:lpstr>
      <vt:lpstr>  SUGAR COSMETICS https://in.sugarcosmetics.com/ </vt:lpstr>
      <vt:lpstr>SUGAR COSMETICS</vt:lpstr>
      <vt:lpstr>     MAMAEARTH https://mamaearth.in/   MAMAEARTH https://mamaearth.in/ </vt:lpstr>
      <vt:lpstr>MAMAEARTH </vt:lpstr>
      <vt:lpstr>PURPLE   https://www.purplle.com/ </vt:lpstr>
      <vt:lpstr>PURPLE</vt:lpstr>
      <vt:lpstr>       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 Brands</dc:title>
  <dc:creator>Karthik</dc:creator>
  <cp:lastModifiedBy>Karthik</cp:lastModifiedBy>
  <cp:revision>33</cp:revision>
  <dcterms:created xsi:type="dcterms:W3CDTF">2006-08-16T00:00:00Z</dcterms:created>
  <dcterms:modified xsi:type="dcterms:W3CDTF">2022-04-18T10:49:33Z</dcterms:modified>
</cp:coreProperties>
</file>

<file path=docProps/thumbnail.jpeg>
</file>